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0DE"/>
    <a:srgbClr val="ECE8E4"/>
    <a:srgbClr val="EEE8EE"/>
    <a:srgbClr val="CC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BB76-A1BE-4CF4-BEF4-ED250CF5149F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453F-7B1B-460A-815F-71F7E90321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927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BB76-A1BE-4CF4-BEF4-ED250CF5149F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453F-7B1B-460A-815F-71F7E90321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1101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BB76-A1BE-4CF4-BEF4-ED250CF5149F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453F-7B1B-460A-815F-71F7E90321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579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BB76-A1BE-4CF4-BEF4-ED250CF5149F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453F-7B1B-460A-815F-71F7E90321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198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BB76-A1BE-4CF4-BEF4-ED250CF5149F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453F-7B1B-460A-815F-71F7E90321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642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BB76-A1BE-4CF4-BEF4-ED250CF5149F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453F-7B1B-460A-815F-71F7E90321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446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BB76-A1BE-4CF4-BEF4-ED250CF5149F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453F-7B1B-460A-815F-71F7E90321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210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BB76-A1BE-4CF4-BEF4-ED250CF5149F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453F-7B1B-460A-815F-71F7E90321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9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BB76-A1BE-4CF4-BEF4-ED250CF5149F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453F-7B1B-460A-815F-71F7E90321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4163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BB76-A1BE-4CF4-BEF4-ED250CF5149F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453F-7B1B-460A-815F-71F7E90321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387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EBB76-A1BE-4CF4-BEF4-ED250CF5149F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453F-7B1B-460A-815F-71F7E90321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894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EBB76-A1BE-4CF4-BEF4-ED250CF5149F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C453F-7B1B-460A-815F-71F7E90321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722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44297" y="1053052"/>
            <a:ext cx="2905125" cy="4746914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Идея проекта- создать сад в стиле игры «Классики». Оригинальность идеи заключается в создании новых условий для известной детской игры. Также, это способ взрослым  вспомнить и снова окунуться  в беззаботную пору своей жизни. И с тем же весельем и азартом соревноваться в скорости и точности с другими посетителями. Что интересно, сад сделан в стиле минимализма, тем самым акцентируя внимание прохожих на главную цель этого проекта. </a:t>
            </a:r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lum bright="20000" contrast="1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9"/>
            <a:ext cx="9770206" cy="6869019"/>
          </a:xfrm>
          <a:prstGeom prst="rect">
            <a:avLst/>
          </a:prstGeom>
        </p:spPr>
      </p:pic>
      <p:sp>
        <p:nvSpPr>
          <p:cNvPr id="4098" name="AutoShape 2" descr="Картинки по запросу класс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C:\Users\Даша\Desktop\Zabytaya-detskaya-igra-----klassiki-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36670">
            <a:off x="9934831" y="224481"/>
            <a:ext cx="1646023" cy="2194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Даша\Desktop\10479889_10205123935484496_6825746192436692963_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12279" y="3812212"/>
            <a:ext cx="2597588" cy="3045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Картинки по запросу классик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10536">
            <a:off x="10092993" y="2049259"/>
            <a:ext cx="2000336" cy="1328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84755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p.userapi.com/c834204/v834204308/bf568/VjBnKS9v4_U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272" t="20850" r="32901" b="14274"/>
          <a:stretch/>
        </p:blipFill>
        <p:spPr bwMode="auto">
          <a:xfrm>
            <a:off x="647700" y="930062"/>
            <a:ext cx="6743700" cy="5615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20026" y="515783"/>
            <a:ext cx="3238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Экспликация:</a:t>
            </a:r>
          </a:p>
          <a:p>
            <a:endParaRPr lang="ru-RU" sz="14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1. Газон</a:t>
            </a:r>
          </a:p>
          <a:p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2. Каменная плитка</a:t>
            </a:r>
          </a:p>
          <a:p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3. Бетонные блоки</a:t>
            </a:r>
          </a:p>
          <a:p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4. Пруд с водой</a:t>
            </a:r>
          </a:p>
          <a:p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5. Фонтанчик с водой</a:t>
            </a:r>
          </a:p>
          <a:p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6. Деревянная конструкция</a:t>
            </a:r>
          </a:p>
          <a:p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7. Хоста</a:t>
            </a:r>
          </a:p>
          <a:p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8. </a:t>
            </a:r>
            <a:r>
              <a:rPr lang="ru-RU" sz="14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Баптизия</a:t>
            </a:r>
            <a:endParaRPr lang="ru-RU" sz="14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525" y="192618"/>
            <a:ext cx="590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Генеральный план</a:t>
            </a:r>
            <a:endParaRPr lang="ru-RU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95202445"/>
              </p:ext>
            </p:extLst>
          </p:nvPr>
        </p:nvGraphicFramePr>
        <p:xfrm>
          <a:off x="7820026" y="3429000"/>
          <a:ext cx="3248024" cy="25803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2269">
                  <a:extLst>
                    <a:ext uri="{9D8B030D-6E8A-4147-A177-3AD203B41FA5}">
                      <a16:colId xmlns="" xmlns:a16="http://schemas.microsoft.com/office/drawing/2014/main" val="3088052059"/>
                    </a:ext>
                  </a:extLst>
                </a:gridCol>
                <a:gridCol w="1317955">
                  <a:extLst>
                    <a:ext uri="{9D8B030D-6E8A-4147-A177-3AD203B41FA5}">
                      <a16:colId xmlns="" xmlns:a16="http://schemas.microsoft.com/office/drawing/2014/main" val="4039733506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273289253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№</a:t>
                      </a:r>
                      <a:endParaRPr lang="ru-RU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Название</a:t>
                      </a:r>
                      <a:endParaRPr lang="ru-RU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Картинка</a:t>
                      </a:r>
                      <a:endParaRPr lang="ru-RU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97508686"/>
                  </a:ext>
                </a:extLst>
              </a:tr>
              <a:tr h="101863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1</a:t>
                      </a:r>
                      <a:endParaRPr lang="ru-RU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sz="1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Хоста(</a:t>
                      </a:r>
                      <a:r>
                        <a:rPr lang="en-US" sz="1400" dirty="0" err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Hosta</a:t>
                      </a:r>
                      <a:r>
                        <a:rPr lang="en-US" sz="1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)</a:t>
                      </a:r>
                      <a:endParaRPr lang="ru-RU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97040483"/>
                  </a:ext>
                </a:extLst>
              </a:tr>
              <a:tr h="1028271"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sz="1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ru-RU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Баптизия</a:t>
                      </a:r>
                      <a:endParaRPr lang="en-US" sz="14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r>
                        <a:rPr lang="ru-RU" sz="1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(</a:t>
                      </a:r>
                      <a:r>
                        <a:rPr lang="en-US" sz="1400" dirty="0" err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Baptisia</a:t>
                      </a:r>
                      <a:r>
                        <a:rPr lang="en-US" sz="1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)</a:t>
                      </a:r>
                      <a:endParaRPr lang="ru-RU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56708005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29776" y="4984738"/>
            <a:ext cx="1428750" cy="10245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29776" y="3968691"/>
            <a:ext cx="1428750" cy="10160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649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p.userapi.com/c834204/v834204308/bf597/jHu7pA9OOK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115" t="23704" r="24114" b="9806"/>
          <a:stretch/>
        </p:blipFill>
        <p:spPr bwMode="auto">
          <a:xfrm>
            <a:off x="157161" y="331734"/>
            <a:ext cx="10096501" cy="62119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53376" y="742949"/>
            <a:ext cx="379095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Высота деревянной конструкции – 2700 м</a:t>
            </a:r>
          </a:p>
          <a:p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Длина сада- 4000</a:t>
            </a:r>
          </a:p>
          <a:p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Ширина сада-5000</a:t>
            </a:r>
          </a:p>
          <a:p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«Игровая площадка»-2000м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6193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23371" t="16557" r="27111" b="9508"/>
          <a:stretch/>
        </p:blipFill>
        <p:spPr>
          <a:xfrm>
            <a:off x="171450" y="648323"/>
            <a:ext cx="6724650" cy="56477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22989" t="23712" r="24617" b="19923"/>
          <a:stretch/>
        </p:blipFill>
        <p:spPr>
          <a:xfrm>
            <a:off x="6796086" y="104775"/>
            <a:ext cx="5210175" cy="3152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l="31324" t="16189" r="22955" b="8938"/>
          <a:stretch/>
        </p:blipFill>
        <p:spPr>
          <a:xfrm>
            <a:off x="7381874" y="3137796"/>
            <a:ext cx="4038600" cy="37202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041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141</Words>
  <Application>Microsoft Office PowerPoint</Application>
  <PresentationFormat>Произвольный</PresentationFormat>
  <Paragraphs>24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gypnor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Machine</dc:creator>
  <cp:lastModifiedBy>Даша</cp:lastModifiedBy>
  <cp:revision>18</cp:revision>
  <dcterms:created xsi:type="dcterms:W3CDTF">2018-02-16T16:09:10Z</dcterms:created>
  <dcterms:modified xsi:type="dcterms:W3CDTF">2018-02-20T13:01:12Z</dcterms:modified>
</cp:coreProperties>
</file>